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PT Sans Narrow"/>
      <p:regular r:id="rId25"/>
      <p:bold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TSansNarrow-bold.fntdata"/><Relationship Id="rId25" Type="http://schemas.openxmlformats.org/officeDocument/2006/relationships/font" Target="fonts/PTSansNarrow-regular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OpenSans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d37d9c61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d37d9c61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37d9c61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37d9c61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24932145_0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24932145_0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d24932145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d24932145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d24932145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d24932145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d24932145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6d24932145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d24932145_0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d24932145_0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d24932145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d24932145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d24932145_0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d24932145_0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d24932145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d24932145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d24932145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d24932145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d24932145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d24932145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d24932145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d24932145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d24932145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d24932145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d24932145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d24932145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d24932145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d24932145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zh-TW" sz="1400"/>
              <a:t>為的就是能用最簡單的方法將讀近來的資料</a:t>
            </a:r>
            <a:endParaRPr sz="14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d24932145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6d24932145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260" y="3505363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4560" y="3505377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38" y="1289350"/>
            <a:ext cx="7136700" cy="175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6750" y="3109064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4"/>
          <p:cNvCxnSpPr/>
          <p:nvPr/>
        </p:nvCxnSpPr>
        <p:spPr>
          <a:xfrm>
            <a:off x="7007735" y="34054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" name="Google Shape;68;p14"/>
          <p:cNvCxnSpPr/>
          <p:nvPr/>
        </p:nvCxnSpPr>
        <p:spPr>
          <a:xfrm>
            <a:off x="1575035" y="33868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9" name="Google Shape;69;p14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70" name="Google Shape;70;p14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" name="Google Shape;71;p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72" name="Google Shape;72;p14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73" name="Google Shape;73;p14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4" name="Google Shape;74;p14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75" name="Google Shape;75;p14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76" name="Google Shape;76;p14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/>
          <p:nvPr/>
        </p:nvSpPr>
        <p:spPr>
          <a:xfrm>
            <a:off x="-50" y="4503750"/>
            <a:ext cx="9144000" cy="63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>
                <a:solidFill>
                  <a:srgbClr val="000000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6" name="Google Shape;8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0" name="Google Shape;90;p17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1" name="Google Shape;9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4" name="Google Shape;104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Google Shape;105;p21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6" name="Google Shape;106;p21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7" name="Google Shape;107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" name="Google Shape;10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111" name="Google Shape;11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3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XY5O0JnAUcY_Z-0LbranAKR7g1RUwvYj/view" TargetMode="External"/><Relationship Id="rId4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rive.google.com/file/d/1896cXnSdBSQ73Ehb3CJKgsIqK6i1Jyzj/view?usp=sharing" TargetMode="External"/><Relationship Id="rId4" Type="http://schemas.openxmlformats.org/officeDocument/2006/relationships/hyperlink" Target="https://www.pygame.org/wiki/GettingStarted" TargetMode="External"/><Relationship Id="rId5" Type="http://schemas.openxmlformats.org/officeDocument/2006/relationships/hyperlink" Target="https://github.com/microsoft/PTVS/wiki/PyKinect" TargetMode="External"/><Relationship Id="rId6" Type="http://schemas.openxmlformats.org/officeDocument/2006/relationships/hyperlink" Target="https://github.com/microsoft/PTVS/tree/master/Python/Product/PyKinect" TargetMode="External"/><Relationship Id="rId7" Type="http://schemas.openxmlformats.org/officeDocument/2006/relationships/hyperlink" Target="https://github.com/sourabhv/FlapPyBir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type="ctrTitle"/>
          </p:nvPr>
        </p:nvSpPr>
        <p:spPr>
          <a:xfrm>
            <a:off x="1003650" y="1102775"/>
            <a:ext cx="7136700" cy="226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000"/>
              <a:t>人機互動</a:t>
            </a:r>
            <a:endParaRPr sz="5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000"/>
              <a:t>-- 期末報告展示 --</a:t>
            </a:r>
            <a:endParaRPr sz="5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/>
              <a:t>人體 Flappy Bird 互動遊戲</a:t>
            </a:r>
            <a:endParaRPr sz="5000"/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2525850" y="3269752"/>
            <a:ext cx="40923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資科碩一 王柏仁 廖宇凡 唐英哲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介面及成果展示</a:t>
            </a:r>
            <a:endParaRPr/>
          </a:p>
        </p:txBody>
      </p:sp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  <p:pic>
        <p:nvPicPr>
          <p:cNvPr id="181" name="Google Shape;18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1350" y="1266325"/>
            <a:ext cx="4491376" cy="3043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66325"/>
            <a:ext cx="4239375" cy="304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介面及成果展示</a:t>
            </a:r>
            <a:endParaRPr/>
          </a:p>
        </p:txBody>
      </p:sp>
      <p:sp>
        <p:nvSpPr>
          <p:cNvPr id="188" name="Google Shape;188;p3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  <p:pic>
        <p:nvPicPr>
          <p:cNvPr id="189" name="Google Shape;189;p35" title="Untitled: Jan 5, 2020 10:13 AM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2400" y="-1524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6"/>
          <p:cNvSpPr txBox="1"/>
          <p:nvPr>
            <p:ph type="title"/>
          </p:nvPr>
        </p:nvSpPr>
        <p:spPr>
          <a:xfrm>
            <a:off x="311700" y="1522500"/>
            <a:ext cx="8520600" cy="20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DEMO Time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問題與討論</a:t>
            </a:r>
            <a:endParaRPr/>
          </a:p>
        </p:txBody>
      </p:sp>
      <p:sp>
        <p:nvSpPr>
          <p:cNvPr id="200" name="Google Shape;200;p3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在開發過程中，我們預期加入：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多位玩家 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語音啟動遊戲 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結合深度資訊的遊戲功能 </a:t>
            </a:r>
            <a:b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但在實作過程遇到一些問題，除有技術上的困難之外，在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實務上的體驗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也發現不太可行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title"/>
          </p:nvPr>
        </p:nvSpPr>
        <p:spPr>
          <a:xfrm>
            <a:off x="311700" y="2638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問題與討論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Arial"/>
                <a:ea typeface="Arial"/>
                <a:cs typeface="Arial"/>
                <a:sym typeface="Arial"/>
              </a:rPr>
              <a:t>多位玩家</a:t>
            </a:r>
            <a:endParaRPr sz="2000"/>
          </a:p>
        </p:txBody>
      </p:sp>
      <p:sp>
        <p:nvSpPr>
          <p:cNvPr id="206" name="Google Shape;206;p3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原先可行想法：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Pykinect 會一次讀取六個人的骨架資訊，雖然可以用遊戲規則使得我們去追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蹤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哪些人在玩</a:t>
            </a:r>
            <a:b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導致不可行因素：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玩家並不會固定在單一一個點，若玩家有稍稍離開 Kinect 視線，則將追蹤不到骨架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雖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然是同一個人，但 Kinect 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可能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會視其為「 其他人 」因此很難正確地追蹤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捨棄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因素：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因考量到遊戲的流暢性，決定專注在其他面向，像是遊戲功能部份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雖然有支援英文，但是若是在遊戲中喊出「 Start 」，並不一定能順利辨識出來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：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■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攸關環境的雜訊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■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距離遠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近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程度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■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聲音品質</a:t>
            </a:r>
            <a:b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在嘗試之後，決定將此功能移除，選擇先讓遊戲品質提升</a:t>
            </a:r>
            <a:endParaRPr sz="1600"/>
          </a:p>
        </p:txBody>
      </p:sp>
      <p:sp>
        <p:nvSpPr>
          <p:cNvPr id="212" name="Google Shape;212;p39"/>
          <p:cNvSpPr txBox="1"/>
          <p:nvPr>
            <p:ph type="title"/>
          </p:nvPr>
        </p:nvSpPr>
        <p:spPr>
          <a:xfrm>
            <a:off x="311700" y="2323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問題與討論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Arial"/>
                <a:ea typeface="Arial"/>
                <a:cs typeface="Arial"/>
                <a:sym typeface="Arial"/>
              </a:rPr>
              <a:t>語音啟動遊戲</a:t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原先想法：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將</a:t>
            </a:r>
            <a:r>
              <a:rPr b="1" lang="zh-TW" sz="1600">
                <a:latin typeface="Arial"/>
                <a:ea typeface="Arial"/>
                <a:cs typeface="Arial"/>
                <a:sym typeface="Arial"/>
              </a:rPr>
              <a:t>深度資訊與「 鳥 」的大小結合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，意即站得比較前面的人鳥會比較大隻，反之亦然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捨棄因素：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如何判斷一個人的深度是一個很大的問題，即使有了深度資訊，但各部位的資訊不一樣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老師提出的問題：2D介面實現很奇怪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0"/>
          <p:cNvSpPr txBox="1"/>
          <p:nvPr>
            <p:ph type="title"/>
          </p:nvPr>
        </p:nvSpPr>
        <p:spPr>
          <a:xfrm>
            <a:off x="311700" y="2008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問題與討論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latin typeface="Arial"/>
                <a:ea typeface="Arial"/>
                <a:cs typeface="Arial"/>
                <a:sym typeface="Arial"/>
              </a:rPr>
              <a:t>結合深度資訊的遊戲功能</a:t>
            </a:r>
            <a:endParaRPr sz="2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總結</a:t>
            </a:r>
            <a:endParaRPr/>
          </a:p>
        </p:txBody>
      </p:sp>
      <p:sp>
        <p:nvSpPr>
          <p:cNvPr id="224" name="Google Shape;224;p4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在這次作業中，我們學到：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如何用 Pygame 實做遊戲介面，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並瞭解 Pygame 的運作</a:t>
            </a:r>
            <a:r>
              <a:rPr lang="zh-TW"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 的更新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實作動畫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熟知 PyKinect </a:t>
            </a: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是如何</a:t>
            </a: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與 Kinect 間進行溝通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如何</a:t>
            </a: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獲取 Kinect 上的資訊，以找到我們所需的資料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程式碼及參考資料</a:t>
            </a:r>
            <a:endParaRPr/>
          </a:p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原始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碼：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 sz="14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https://drive.google.com/file/d/1896cXnSdBSQ73Ehb3CJKgsIqK6i1Jyzj/view?usp=sharing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Pygame：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zh-TW" sz="14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https://www.pygame.org/wiki/GettingStarted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Pykinect：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https://github.com/microsoft/PTVS/wiki/PyKinect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https://github.com/microsoft/PTVS/tree/master/Python/Product/PyKinect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Flappy Bird：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 sz="14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https://github.com/sourabhv/FlapPyBird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OUTLINE</a:t>
            </a:r>
            <a:endParaRPr/>
          </a:p>
        </p:txBody>
      </p:sp>
      <p:sp>
        <p:nvSpPr>
          <p:cNvPr id="130" name="Google Shape;130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zh-TW">
                <a:solidFill>
                  <a:srgbClr val="000000"/>
                </a:solidFill>
              </a:rPr>
              <a:t>內容簡介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zh-TW">
                <a:solidFill>
                  <a:srgbClr val="000000"/>
                </a:solidFill>
              </a:rPr>
              <a:t>組員分工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zh-TW">
                <a:solidFill>
                  <a:srgbClr val="000000"/>
                </a:solidFill>
              </a:rPr>
              <a:t>實作細節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zh-TW">
                <a:solidFill>
                  <a:srgbClr val="000000"/>
                </a:solidFill>
              </a:rPr>
              <a:t>介面及成果展示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zh-TW">
                <a:solidFill>
                  <a:srgbClr val="000000"/>
                </a:solidFill>
              </a:rPr>
              <a:t>問題與討論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zh-TW">
                <a:solidFill>
                  <a:srgbClr val="000000"/>
                </a:solidFill>
              </a:rPr>
              <a:t>總結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b="1" lang="zh-TW">
                <a:solidFill>
                  <a:srgbClr val="000000"/>
                </a:solidFill>
              </a:rPr>
              <a:t>程式碼及參考資料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內容簡介</a:t>
            </a:r>
            <a:endParaRPr/>
          </a:p>
        </p:txBody>
      </p:sp>
      <p:sp>
        <p:nvSpPr>
          <p:cNvPr id="136" name="Google Shape;136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本次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期末專案，我們利用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Kinect Version 1 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結合遊戲：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Flappy Bird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，開發出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簡易版的人體 Flappy Bird</a:t>
            </a:r>
            <a:b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在遊戲中，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目標是盡可能讓小鳥穿越越多水管以獲取更多分數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，規則如下：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需利用揮動</a:t>
            </a:r>
            <a:r>
              <a:rPr lang="zh-TW">
                <a:latin typeface="Arial"/>
                <a:ea typeface="Arial"/>
                <a:cs typeface="Arial"/>
                <a:sym typeface="Arial"/>
              </a:rPr>
              <a:t>雙</a:t>
            </a: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臂來開始遊戲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稍</a:t>
            </a: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大幅度的甩動手臂當成是「 鳥揮動其翅膀 」</a:t>
            </a:r>
            <a:r>
              <a:rPr lang="zh-TW">
                <a:latin typeface="Arial"/>
                <a:ea typeface="Arial"/>
                <a:cs typeface="Arial"/>
                <a:sym typeface="Arial"/>
              </a:rPr>
              <a:t>保持適當高度</a:t>
            </a: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來通過</a:t>
            </a:r>
            <a:r>
              <a:rPr lang="zh-TW">
                <a:latin typeface="Arial"/>
                <a:ea typeface="Arial"/>
                <a:cs typeface="Arial"/>
                <a:sym typeface="Arial"/>
              </a:rPr>
              <a:t>上下水</a:t>
            </a: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管之間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可用右腳當成是救命工具，在快要撞上水管前，使用此技能讓小鳥瞬間移動到安全區域，但此技能只有五次使用機會而已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組員分工</a:t>
            </a:r>
            <a:endParaRPr/>
          </a:p>
        </p:txBody>
      </p:sp>
      <p:sp>
        <p:nvSpPr>
          <p:cNvPr id="142" name="Google Shape;142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介面開發及遊戲設計部分：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主要為碩一廖宇凡同學，王柏仁與唐英哲同學在這部分則協助除錯</a:t>
            </a:r>
            <a:b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在讀取 Kinect 資料、資料運算：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由王柏仁與唐英哲同學負責</a:t>
            </a:r>
            <a:b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演算法、遊戲規則設計則為三人一起討論合作討論出來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實作細節</a:t>
            </a:r>
            <a:endParaRPr/>
          </a:p>
        </p:txBody>
      </p:sp>
      <p:sp>
        <p:nvSpPr>
          <p:cNvPr id="148" name="Google Shape;148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整體開發環境部分，我們使用 Python 作為開發語言，在環境為 32 bit 2.7 下執行程式，並在 Windows 系統下測試、開發。</a:t>
            </a:r>
            <a:b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程式部分我們則大致上分為兩部分：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遊戲介面開發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zh-TW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讀取 Kinect 資訊並進行演算法設計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小結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/>
          <p:nvPr>
            <p:ph type="title"/>
          </p:nvPr>
        </p:nvSpPr>
        <p:spPr>
          <a:xfrm>
            <a:off x="311700" y="2638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實作細節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遊戲介面</a:t>
            </a:r>
            <a:endParaRPr sz="2000"/>
          </a:p>
        </p:txBody>
      </p:sp>
      <p:sp>
        <p:nvSpPr>
          <p:cNvPr id="154" name="Google Shape;154;p3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我們利用 PyGame 套件讓遊戲畫面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進行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轉場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：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更新畫面使介面不斷出現水管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也利用此套件讓小鳥出現飛上、飛下及墜落等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動畫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在界面上更新計分板分數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調整至能符合揮動觸發的的遊戲速度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type="title"/>
          </p:nvPr>
        </p:nvSpPr>
        <p:spPr>
          <a:xfrm>
            <a:off x="311700" y="263875"/>
            <a:ext cx="8520600" cy="10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實作細節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2000">
                <a:latin typeface="Arial"/>
                <a:ea typeface="Arial"/>
                <a:cs typeface="Arial"/>
                <a:sym typeface="Arial"/>
              </a:rPr>
              <a:t>讀取 Kinect 資訊並進行演算法設計</a:t>
            </a:r>
            <a:endParaRPr sz="2000"/>
          </a:p>
        </p:txBody>
      </p:sp>
      <p:sp>
        <p:nvSpPr>
          <p:cNvPr id="160" name="Google Shape;160;p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 Tool Product -- Pykinect 套件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：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讀取相關資訊包括左右手腕、肚臍以及雙腳的骨架資訊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判斷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揮動觸發：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用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前後 Frame 的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雙手位置是否低於和高於肚臍</a:t>
            </a:r>
            <a:r>
              <a:rPr b="1" lang="zh-TW" sz="1600">
                <a:latin typeface="Arial"/>
                <a:ea typeface="Arial"/>
                <a:cs typeface="Arial"/>
                <a:sym typeface="Arial"/>
              </a:rPr>
              <a:t>上下區間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判斷踢腳觸發：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來觸法「 救命 」機制，但同時也會使「 踢腳 」的使用次數減少，共五次機會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zh-TW" sz="1600">
                <a:latin typeface="Arial"/>
                <a:ea typeface="Arial"/>
                <a:cs typeface="Arial"/>
                <a:sym typeface="Arial"/>
              </a:rPr>
              <a:t>判斷腳是否踢到約肚臍下方的位置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>
            <p:ph type="title"/>
          </p:nvPr>
        </p:nvSpPr>
        <p:spPr>
          <a:xfrm>
            <a:off x="311700" y="253525"/>
            <a:ext cx="8520600" cy="10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實作細節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TW" sz="2000">
                <a:latin typeface="Arial"/>
                <a:ea typeface="Arial"/>
                <a:cs typeface="Arial"/>
                <a:sym typeface="Arial"/>
              </a:rPr>
              <a:t>小結</a:t>
            </a:r>
            <a:endParaRPr sz="2000"/>
          </a:p>
        </p:txBody>
      </p:sp>
      <p:sp>
        <p:nvSpPr>
          <p:cNvPr id="166" name="Google Shape;166;p3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整體來說，在開發中我們對演算法進行多次改良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：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對「 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如何資料儲存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」設計了一番時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間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進行運算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同時試著將遊戲設計成多人模式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但受迫於其他因素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（</a:t>
            </a:r>
            <a:r>
              <a:rPr lang="zh-TW" sz="1600" u="sng">
                <a:latin typeface="Arial"/>
                <a:ea typeface="Arial"/>
                <a:cs typeface="Arial"/>
                <a:sym typeface="Arial"/>
              </a:rPr>
              <a:t>問題與討論章節會進行探討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）</a:t>
            </a: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，使得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多人模式沒有成功運作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我們過程中我們也試了不同更新速度的遊戲介面、鳥的飛行速度...等動畫元素，最大原因就在於我們要找出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配合「 PyKinect 」讀取資料的步驟以及其更新每</a:t>
            </a:r>
            <a:r>
              <a:rPr b="1" lang="zh-TW" sz="1600">
                <a:latin typeface="Arial"/>
                <a:ea typeface="Arial"/>
                <a:cs typeface="Arial"/>
                <a:sym typeface="Arial"/>
              </a:rPr>
              <a:t>次</a:t>
            </a:r>
            <a:r>
              <a:rPr b="1"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的時間，讓體驗更加流暢</a:t>
            </a:r>
            <a:endParaRPr b="1"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介面及成果展示</a:t>
            </a:r>
            <a:endParaRPr/>
          </a:p>
        </p:txBody>
      </p:sp>
      <p:sp>
        <p:nvSpPr>
          <p:cNvPr id="172" name="Google Shape;172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  <p:pic>
        <p:nvPicPr>
          <p:cNvPr id="173" name="Google Shape;1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6325"/>
            <a:ext cx="4219274" cy="306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1350" y="1266325"/>
            <a:ext cx="4472651" cy="306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